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ppt/media/image1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58" r:id="rId3"/>
    <p:sldId id="259" r:id="rId4"/>
    <p:sldId id="261" r:id="rId5"/>
    <p:sldId id="270" r:id="rId6"/>
    <p:sldId id="262" r:id="rId7"/>
    <p:sldId id="264" r:id="rId8"/>
    <p:sldId id="266" r:id="rId9"/>
    <p:sldId id="268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54" autoAdjust="0"/>
    <p:restoredTop sz="94660"/>
  </p:normalViewPr>
  <p:slideViewPr>
    <p:cSldViewPr snapToGrid="0">
      <p:cViewPr>
        <p:scale>
          <a:sx n="56" d="100"/>
          <a:sy n="56" d="100"/>
        </p:scale>
        <p:origin x="136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9/8/16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gif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Relationship Id="rId3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2816" y="1537138"/>
            <a:ext cx="7029844" cy="230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Comment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quand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petit?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483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grammaire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27239"/>
            <a:ext cx="10554574" cy="3636511"/>
          </a:xfrm>
        </p:spPr>
        <p:txBody>
          <a:bodyPr/>
          <a:lstStyle/>
          <a:p>
            <a:r>
              <a:rPr lang="en-US" dirty="0" smtClean="0"/>
              <a:t>Past Tense (I went/…)</a:t>
            </a:r>
          </a:p>
          <a:p>
            <a:r>
              <a:rPr lang="en-US" dirty="0" smtClean="0"/>
              <a:t>Imperfect Tense (When I was young…)</a:t>
            </a:r>
          </a:p>
          <a:p>
            <a:r>
              <a:rPr lang="en-US" dirty="0" smtClean="0"/>
              <a:t>Adverb of time (ago)</a:t>
            </a:r>
          </a:p>
          <a:p>
            <a:r>
              <a:rPr lang="en-US" dirty="0" smtClean="0"/>
              <a:t>Infinitive (It is necessary to + infinitive)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enfant,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Picture 2" descr="Click the link below to tell us your story and send pictures of y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8" y="2301109"/>
            <a:ext cx="2094843" cy="2094843"/>
          </a:xfrm>
          <a:prstGeom prst="rect">
            <a:avLst/>
          </a:prstGeom>
        </p:spPr>
      </p:pic>
      <p:pic>
        <p:nvPicPr>
          <p:cNvPr id="5" name="Picture 4" descr="Corazones Puros (recuerdos..): Tercer B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40" y="3521296"/>
            <a:ext cx="1809750" cy="3048000"/>
          </a:xfrm>
          <a:prstGeom prst="rect">
            <a:avLst/>
          </a:prstGeom>
        </p:spPr>
      </p:pic>
      <p:pic>
        <p:nvPicPr>
          <p:cNvPr id="7" name="Picture 6" descr="students will learn the subject because they are naturally curious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3" y="2301109"/>
            <a:ext cx="2070975" cy="3106463"/>
          </a:xfrm>
          <a:prstGeom prst="rect">
            <a:avLst/>
          </a:prstGeom>
        </p:spPr>
      </p:pic>
      <p:pic>
        <p:nvPicPr>
          <p:cNvPr id="9" name="Picture 8" descr="Les pays francophones regorgent de bons mots ....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9"/>
          <a:stretch/>
        </p:blipFill>
        <p:spPr>
          <a:xfrm>
            <a:off x="9399600" y="2997748"/>
            <a:ext cx="2064293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5" name="Picture 4" descr="external image hiking-clipart-185x3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1" y="3175510"/>
            <a:ext cx="1813394" cy="1956895"/>
          </a:xfrm>
          <a:prstGeom prst="rect">
            <a:avLst/>
          </a:prstGeom>
        </p:spPr>
      </p:pic>
      <p:pic>
        <p:nvPicPr>
          <p:cNvPr id="7" name="Picture 6" descr="TransGriot: Wake The Hell Up, Spoiled Vanilla GLBT Fauxgressiv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21" y="1642502"/>
            <a:ext cx="1945480" cy="2445747"/>
          </a:xfrm>
          <a:prstGeom prst="rect">
            <a:avLst/>
          </a:prstGeom>
        </p:spPr>
      </p:pic>
      <p:pic>
        <p:nvPicPr>
          <p:cNvPr id="9" name="Picture 8" descr="clip_art_cartoon_of_an_asian_girl_laying_on_the_floor_on_her_stomach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86" y="2959342"/>
            <a:ext cx="2003993" cy="200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11" name="Picture 10" descr="Little Devil Sam by simonesan on Devian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48" y="3449638"/>
            <a:ext cx="1464242" cy="2074837"/>
          </a:xfrm>
          <a:prstGeom prst="rect">
            <a:avLst/>
          </a:prstGeom>
        </p:spPr>
      </p:pic>
      <p:pic>
        <p:nvPicPr>
          <p:cNvPr id="13" name="Picture 12" descr="Joke from: Erving Elementary School Photo courtesy of Jupiter Imag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917" y="1682309"/>
            <a:ext cx="1534008" cy="1611093"/>
          </a:xfrm>
          <a:prstGeom prst="rect">
            <a:avLst/>
          </a:prstGeom>
        </p:spPr>
      </p:pic>
      <p:pic>
        <p:nvPicPr>
          <p:cNvPr id="15" name="Picture 14" descr="Most mothers worry when their daughters reach adolescence, but I wa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569" y="2545322"/>
            <a:ext cx="1797375" cy="16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supplementaire</a:t>
            </a:r>
            <a:endParaRPr lang="en-US" dirty="0"/>
          </a:p>
        </p:txBody>
      </p:sp>
      <p:pic>
        <p:nvPicPr>
          <p:cNvPr id="3" name="Picture 2" descr="Clip art of a very pleased birthday boy holding a colorful gift box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527" y="1923130"/>
            <a:ext cx="2755032" cy="3129717"/>
          </a:xfrm>
          <a:prstGeom prst="rect">
            <a:avLst/>
          </a:prstGeom>
        </p:spPr>
      </p:pic>
      <p:pic>
        <p:nvPicPr>
          <p:cNvPr id="6" name="Picture 5" descr="yoga_girl_cartoon_jpg_w180h24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20" y="1460856"/>
            <a:ext cx="2665730" cy="361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3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ubmissive journey: September 20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0"/>
          <a:stretch/>
        </p:blipFill>
        <p:spPr>
          <a:xfrm>
            <a:off x="1641979" y="1432823"/>
            <a:ext cx="3674106" cy="4176548"/>
          </a:xfrm>
          <a:prstGeom prst="rect">
            <a:avLst/>
          </a:prstGeom>
        </p:spPr>
      </p:pic>
      <p:pic>
        <p:nvPicPr>
          <p:cNvPr id="4" name="Picture 3" descr="Todos somos Springfield. Por Clarisa Ercolano | Diario Patagonia BW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0078" y="1598442"/>
            <a:ext cx="3275634" cy="384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97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was for the syfy channel..blatant! they changed the spelling too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49" y="1490104"/>
            <a:ext cx="3377434" cy="4044831"/>
          </a:xfrm>
          <a:prstGeom prst="rect">
            <a:avLst/>
          </a:prstGeom>
        </p:spPr>
      </p:pic>
      <p:pic>
        <p:nvPicPr>
          <p:cNvPr id="4" name="Picture 3" descr="Seroquel | Falling Forwar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8164" y="1490104"/>
            <a:ext cx="3209925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ildren aren't to blame, parents are. | CreateDeba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8"/>
          <a:stretch/>
        </p:blipFill>
        <p:spPr>
          <a:xfrm>
            <a:off x="1542656" y="1399518"/>
            <a:ext cx="3137338" cy="4539124"/>
          </a:xfrm>
          <a:prstGeom prst="rect">
            <a:avLst/>
          </a:prstGeom>
        </p:spPr>
      </p:pic>
      <p:pic>
        <p:nvPicPr>
          <p:cNvPr id="4" name="Picture 3" descr="Waiting Area Free Stock Photo HD - Public Domain Picture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>
          <a:xfrm>
            <a:off x="6139462" y="1399518"/>
            <a:ext cx="4262586" cy="420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315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91</TotalTime>
  <Words>92</Words>
  <Application>Microsoft Macintosh PowerPoint</Application>
  <PresentationFormat>Widescreen</PresentationFormat>
  <Paragraphs>15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Theme14</vt:lpstr>
      <vt:lpstr>Unité 1: Les Coutumes de l’Enfance (Childhood Customs)</vt:lpstr>
      <vt:lpstr>La grammaire dans cette unite…</vt:lpstr>
      <vt:lpstr>Quand j’étais enfant, j’étais…</vt:lpstr>
      <vt:lpstr>Comment étais-tu quand tu étais enfant?</vt:lpstr>
      <vt:lpstr>Comment étais-tu quand tu étais enfant?</vt:lpstr>
      <vt:lpstr>Adjectifs supplementaire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13</cp:revision>
  <dcterms:created xsi:type="dcterms:W3CDTF">2016-09-01T13:11:46Z</dcterms:created>
  <dcterms:modified xsi:type="dcterms:W3CDTF">2016-09-08T21:28:14Z</dcterms:modified>
</cp:coreProperties>
</file>